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68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86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F587D-8FA3-45CA-BDDB-97637C918873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5770A-1C7F-4FE1-8B27-B705805658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2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830C5-7E8B-4C45-A7D7-E0AB69BEE8FA}" type="datetimeFigureOut">
              <a:rPr lang="en-GB" smtClean="0"/>
              <a:t>09/07/2012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E4FAE-79A9-4EBF-936E-0AC23F004E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408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22237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685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396274"/>
            <a:ext cx="9144000" cy="1036637"/>
          </a:xfrm>
          <a:prstGeom prst="rect">
            <a:avLst/>
          </a:prstGeom>
          <a:gradFill flip="none" rotWithShape="1">
            <a:gsLst>
              <a:gs pos="0">
                <a:srgbClr val="394D73"/>
              </a:gs>
              <a:gs pos="100000">
                <a:srgbClr val="9FAFC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8038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47800" y="635635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5"/>
            <a:ext cx="7772400" cy="1222375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/>
              <a:t>Title</a:t>
            </a:r>
            <a:endParaRPr lang="en-GB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0" y="6096000"/>
            <a:ext cx="9156970" cy="782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9" y="1"/>
            <a:ext cx="9156968" cy="196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304800" y="3657600"/>
            <a:ext cx="777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Author (s)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28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7362"/>
            <a:ext cx="8229600" cy="8080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Various Xen Mascots You can Use</a:t>
            </a:r>
            <a:endParaRPr lang="en-GB" dirty="0"/>
          </a:p>
        </p:txBody>
      </p:sp>
      <p:pic>
        <p:nvPicPr>
          <p:cNvPr id="2068" name="Picture 20" descr="C:\Users\larsk.CITRITE\Desktop\XenFuPanda_1332x124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2" y="1762433"/>
            <a:ext cx="1776412" cy="166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:\Users\larsk.CITRITE\Documents\Artwork\Xen Mascots\PNGs\Cloud Pan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39467"/>
            <a:ext cx="1584325" cy="205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:\Users\larsk.CITRITE\Documents\Artwork\Xen Mascots\PNGs\Panda L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25" y="1467643"/>
            <a:ext cx="1849870" cy="23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larsk.CITRITE\Documents\Artwork\Xen Mascots\PNGs\Security Pand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53330"/>
            <a:ext cx="2104880" cy="27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C:\Users\larsk.CITRITE\Documents\Artwork\Xen Mascots\PNGs\Motorcycle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577" y="4010297"/>
            <a:ext cx="1863725" cy="241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C:\Users\larsk.CITRITE\Documents\Artwork\Xen Mascots\PNGs\Ecosystem Pand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61593"/>
            <a:ext cx="1888061" cy="244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C:\Users\larsk.CITRITE\Documents\Artwork\Xen Mascots\PNGs\Summit Pand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81021"/>
            <a:ext cx="1969202" cy="254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C:\Users\larsk.CITRITE\Documents\Artwork\Xen Mascots\PNGs\Sports Pand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689770"/>
            <a:ext cx="1962186" cy="253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C:\Users\larsk.CITRITE\Documents\Artwork\Xen Mascots\PNGs\Motorcycle 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22" y="1213311"/>
            <a:ext cx="2183178" cy="28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C:\Users\larsk.CITRITE\Documents\Artwork\Xen Mascots\PNGs\Mobile Pand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289" y="3977292"/>
            <a:ext cx="2024081" cy="261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7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11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</vt:lpstr>
      <vt:lpstr>Various Xen Mascots You can Use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larsk</dc:creator>
  <cp:lastModifiedBy>Lars Kurth</cp:lastModifiedBy>
  <cp:revision>43</cp:revision>
  <dcterms:created xsi:type="dcterms:W3CDTF">2006-08-16T00:00:00Z</dcterms:created>
  <dcterms:modified xsi:type="dcterms:W3CDTF">2012-07-09T11:47:35Z</dcterms:modified>
</cp:coreProperties>
</file>